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6" r:id="rId2"/>
    <p:sldId id="307" r:id="rId3"/>
    <p:sldId id="258" r:id="rId4"/>
    <p:sldId id="283" r:id="rId5"/>
    <p:sldId id="284" r:id="rId6"/>
    <p:sldId id="287" r:id="rId7"/>
    <p:sldId id="288" r:id="rId8"/>
    <p:sldId id="261" r:id="rId9"/>
    <p:sldId id="262" r:id="rId10"/>
    <p:sldId id="260" r:id="rId11"/>
    <p:sldId id="265" r:id="rId12"/>
    <p:sldId id="266" r:id="rId13"/>
    <p:sldId id="268" r:id="rId14"/>
    <p:sldId id="285" r:id="rId15"/>
    <p:sldId id="289" r:id="rId16"/>
    <p:sldId id="290" r:id="rId17"/>
    <p:sldId id="291" r:id="rId18"/>
    <p:sldId id="292" r:id="rId19"/>
    <p:sldId id="293" r:id="rId20"/>
    <p:sldId id="279" r:id="rId21"/>
    <p:sldId id="273" r:id="rId22"/>
    <p:sldId id="276" r:id="rId23"/>
    <p:sldId id="270" r:id="rId24"/>
    <p:sldId id="296" r:id="rId25"/>
    <p:sldId id="297" r:id="rId26"/>
    <p:sldId id="308" r:id="rId27"/>
    <p:sldId id="298" r:id="rId28"/>
    <p:sldId id="302" r:id="rId29"/>
    <p:sldId id="303" r:id="rId30"/>
    <p:sldId id="304" r:id="rId31"/>
    <p:sldId id="299" r:id="rId32"/>
    <p:sldId id="264" r:id="rId33"/>
    <p:sldId id="305" r:id="rId3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0EB4A-AD7A-48E3-A7F1-A857B5F00194}" type="datetimeFigureOut">
              <a:rPr lang="de-DE" smtClean="0"/>
              <a:t>28.04.2016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171E2-C8B7-4A2F-991A-4D4501E29CC3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1E2-C8B7-4A2F-991A-4D4501E29CC3}" type="slidenum">
              <a:rPr lang="de-DE" smtClean="0"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1E2-C8B7-4A2F-991A-4D4501E29CC3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591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1E2-C8B7-4A2F-991A-4D4501E29CC3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5254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1E2-C8B7-4A2F-991A-4D4501E29CC3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937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1E2-C8B7-4A2F-991A-4D4501E29CC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912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1E2-C8B7-4A2F-991A-4D4501E29CC3}" type="slidenum">
              <a:rPr lang="de-DE" smtClean="0"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1E2-C8B7-4A2F-991A-4D4501E29CC3}" type="slidenum">
              <a:rPr lang="de-DE" smtClean="0"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1E2-C8B7-4A2F-991A-4D4501E29CC3}" type="slidenum">
              <a:rPr lang="de-DE" smtClean="0"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1E2-C8B7-4A2F-991A-4D4501E29CC3}" type="slidenum">
              <a:rPr lang="de-DE" smtClean="0"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1E2-C8B7-4A2F-991A-4D4501E29CC3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33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1E2-C8B7-4A2F-991A-4D4501E29CC3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293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1E2-C8B7-4A2F-991A-4D4501E29CC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5413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1E2-C8B7-4A2F-991A-4D4501E29CC3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57386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1E2-C8B7-4A2F-991A-4D4501E29CC3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4882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1E2-C8B7-4A2F-991A-4D4501E29CC3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2757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1E2-C8B7-4A2F-991A-4D4501E29CC3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1361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1E2-C8B7-4A2F-991A-4D4501E29CC3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31896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1E2-C8B7-4A2F-991A-4D4501E29CC3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12345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1E2-C8B7-4A2F-991A-4D4501E29CC3}" type="slidenum">
              <a:rPr lang="de-DE" smtClean="0"/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1E2-C8B7-4A2F-991A-4D4501E29CC3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247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1E2-C8B7-4A2F-991A-4D4501E29CC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121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1E2-C8B7-4A2F-991A-4D4501E29CC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9350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1E2-C8B7-4A2F-991A-4D4501E29CC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170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1E2-C8B7-4A2F-991A-4D4501E29CC3}" type="slidenum">
              <a:rPr lang="de-DE" smtClean="0"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1E2-C8B7-4A2F-991A-4D4501E29CC3}" type="slidenum">
              <a:rPr lang="de-DE" smtClean="0"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1E2-C8B7-4A2F-991A-4D4501E29CC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638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171E2-C8B7-4A2F-991A-4D4501E29CC3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99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A740-C9C9-42AA-BD00-39935C1AC337}" type="datetimeFigureOut">
              <a:rPr lang="de-DE" smtClean="0"/>
              <a:pPr/>
              <a:t>28.04.2016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B931-859C-4344-956E-32351599C6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079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A740-C9C9-42AA-BD00-39935C1AC337}" type="datetimeFigureOut">
              <a:rPr lang="de-DE" smtClean="0"/>
              <a:pPr/>
              <a:t>28.04.2016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B931-859C-4344-956E-32351599C6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433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A740-C9C9-42AA-BD00-39935C1AC337}" type="datetimeFigureOut">
              <a:rPr lang="de-DE" smtClean="0"/>
              <a:pPr/>
              <a:t>28.04.2016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B931-859C-4344-956E-32351599C6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06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A740-C9C9-42AA-BD00-39935C1AC337}" type="datetimeFigureOut">
              <a:rPr lang="de-DE" smtClean="0"/>
              <a:pPr/>
              <a:t>28.04.2016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B931-859C-4344-956E-32351599C6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23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A740-C9C9-42AA-BD00-39935C1AC337}" type="datetimeFigureOut">
              <a:rPr lang="de-DE" smtClean="0"/>
              <a:pPr/>
              <a:t>28.04.2016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B931-859C-4344-956E-32351599C6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6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A740-C9C9-42AA-BD00-39935C1AC337}" type="datetimeFigureOut">
              <a:rPr lang="de-DE" smtClean="0"/>
              <a:pPr/>
              <a:t>28.04.2016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B931-859C-4344-956E-32351599C6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836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A740-C9C9-42AA-BD00-39935C1AC337}" type="datetimeFigureOut">
              <a:rPr lang="de-DE" smtClean="0"/>
              <a:pPr/>
              <a:t>28.04.2016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B931-859C-4344-956E-32351599C6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81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A740-C9C9-42AA-BD00-39935C1AC337}" type="datetimeFigureOut">
              <a:rPr lang="de-DE" smtClean="0"/>
              <a:pPr/>
              <a:t>28.04.2016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B931-859C-4344-956E-32351599C6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30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A740-C9C9-42AA-BD00-39935C1AC337}" type="datetimeFigureOut">
              <a:rPr lang="de-DE" smtClean="0"/>
              <a:pPr/>
              <a:t>28.04.2016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B931-859C-4344-956E-32351599C6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27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A740-C9C9-42AA-BD00-39935C1AC337}" type="datetimeFigureOut">
              <a:rPr lang="de-DE" smtClean="0"/>
              <a:pPr/>
              <a:t>28.04.2016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B931-859C-4344-956E-32351599C6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181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DA740-C9C9-42AA-BD00-39935C1AC337}" type="datetimeFigureOut">
              <a:rPr lang="de-DE" smtClean="0"/>
              <a:pPr/>
              <a:t>28.04.2016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4B931-859C-4344-956E-32351599C6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2385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DA740-C9C9-42AA-BD00-39935C1AC337}" type="datetimeFigureOut">
              <a:rPr lang="de-DE" smtClean="0"/>
              <a:pPr/>
              <a:t>28.04.2016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4B931-859C-4344-956E-32351599C64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410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ere-wsw.de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deenwerkstatt-wuppertal@gmx.d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Wer macht was in Wuppertals Zivilgesellschaft für eine zukunftsfähige Mobilität?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898668"/>
            <a:ext cx="9144000" cy="1359131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Dieter Hofmann</a:t>
            </a:r>
            <a:br>
              <a:rPr lang="de-DE" dirty="0" smtClean="0"/>
            </a:br>
            <a:r>
              <a:rPr lang="de-DE" dirty="0" smtClean="0"/>
              <a:t>Bündnis Unsere Stadtwerke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Wuppertal, den 27. April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6954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25500"/>
            <a:ext cx="11344338" cy="516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10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62" y="515389"/>
            <a:ext cx="10129410" cy="580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13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6" y="288814"/>
            <a:ext cx="8952806" cy="639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70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05" y="656705"/>
            <a:ext cx="8683337" cy="578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99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14068"/>
            <a:ext cx="9887296" cy="659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4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&lt;p&gt;The shift started with the Place de la République—until 2013, it was also a busy road, but now it's a pedestrian plaza planted with trees.&lt;/p&g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1779" y="180475"/>
            <a:ext cx="7495674" cy="649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6052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3" cstate="print"/>
          <a:srcRect l="16364" t="17033" r="17851"/>
          <a:stretch>
            <a:fillRect/>
          </a:stretch>
        </p:blipFill>
        <p:spPr bwMode="auto">
          <a:xfrm>
            <a:off x="1768642" y="156411"/>
            <a:ext cx="8542421" cy="653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0264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>
          <a:blip r:embed="rId3" cstate="print"/>
          <a:srcRect l="32231" t="34066" r="33554" b="7418"/>
          <a:stretch>
            <a:fillRect/>
          </a:stretch>
        </p:blipFill>
        <p:spPr bwMode="auto">
          <a:xfrm>
            <a:off x="2839453" y="144379"/>
            <a:ext cx="5618747" cy="647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795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hoto published for Ghent - Bike Park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937" y="457200"/>
            <a:ext cx="10823471" cy="5654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2573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pbs.twimg.com/media/CQs5bs-W8AAlkw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9102" y="180475"/>
            <a:ext cx="8325850" cy="6244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127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39935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028305"/>
            <a:ext cx="9144000" cy="3940233"/>
          </a:xfrm>
        </p:spPr>
        <p:txBody>
          <a:bodyPr>
            <a:noAutofit/>
          </a:bodyPr>
          <a:lstStyle/>
          <a:p>
            <a:endParaRPr lang="de-DE" sz="3200" dirty="0" smtClean="0"/>
          </a:p>
          <a:p>
            <a:pPr marL="1485900" lvl="2" indent="-571500" algn="l">
              <a:buFont typeface="Arial" panose="020B0604020202020204" pitchFamily="34" charset="0"/>
              <a:buChar char="•"/>
            </a:pPr>
            <a:r>
              <a:rPr lang="de-DE" sz="4400" dirty="0" smtClean="0"/>
              <a:t>Gehirn</a:t>
            </a:r>
          </a:p>
          <a:p>
            <a:pPr marL="1485900" lvl="2" indent="-571500" algn="l">
              <a:buFont typeface="Arial" panose="020B0604020202020204" pitchFamily="34" charset="0"/>
              <a:buChar char="•"/>
            </a:pPr>
            <a:r>
              <a:rPr lang="de-DE" sz="4400" dirty="0" smtClean="0"/>
              <a:t>Werte und Ziele</a:t>
            </a:r>
          </a:p>
          <a:p>
            <a:pPr marL="1485900" lvl="2" indent="-571500" algn="l">
              <a:buFont typeface="Arial" panose="020B0604020202020204" pitchFamily="34" charset="0"/>
              <a:buChar char="•"/>
            </a:pPr>
            <a:r>
              <a:rPr lang="de-DE" sz="4400" dirty="0" smtClean="0"/>
              <a:t>Handlungsfelder</a:t>
            </a:r>
          </a:p>
          <a:p>
            <a:pPr marL="1485900" lvl="2" indent="-571500" algn="l">
              <a:buFont typeface="Arial" panose="020B0604020202020204" pitchFamily="34" charset="0"/>
              <a:buChar char="•"/>
            </a:pPr>
            <a:r>
              <a:rPr lang="de-DE" sz="4400" dirty="0" smtClean="0"/>
              <a:t>Akteure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349239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6212"/>
            <a:ext cx="97536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51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4" y="390697"/>
            <a:ext cx="10529583" cy="603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51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pbs.twimg.com/media/CPF4VrHWgAAlIY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1080" y="252664"/>
            <a:ext cx="8277725" cy="6208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1551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fahrradfoerderung.vcd.org/fileadmin/_processed_/csm_BraunschweigI_StadtBraunschweig_1e1a9d2f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9599" y="409074"/>
            <a:ext cx="8839160" cy="5907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436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25" y="96519"/>
            <a:ext cx="10013373" cy="667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64132"/>
          </a:xfrm>
        </p:spPr>
        <p:txBody>
          <a:bodyPr/>
          <a:lstStyle/>
          <a:p>
            <a:r>
              <a:rPr lang="de-DE" dirty="0" smtClean="0"/>
              <a:t>Handlungsfelder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81149" y="2327564"/>
            <a:ext cx="10382596" cy="3524596"/>
          </a:xfrm>
        </p:spPr>
        <p:txBody>
          <a:bodyPr>
            <a:normAutofit fontScale="925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4000" dirty="0"/>
              <a:t>Beteiligung an Verkehrspolitik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4000" dirty="0"/>
              <a:t>Beteiligung an Verkehrsplanung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4000" dirty="0"/>
              <a:t>Interessenvertretung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4000" dirty="0"/>
              <a:t>Entwicklung und Betrieb von Verkehrsinfrastruktur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4000" dirty="0"/>
              <a:t>Serviceleistungen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584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739833"/>
            <a:ext cx="9144000" cy="1346662"/>
          </a:xfrm>
        </p:spPr>
        <p:txBody>
          <a:bodyPr>
            <a:noAutofit/>
          </a:bodyPr>
          <a:lstStyle/>
          <a:p>
            <a:r>
              <a:rPr lang="de-DE" sz="4400" b="1" dirty="0"/>
              <a:t>Bundesweite Organisationen mit lokalen oder regionalen Gruppen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81149" y="2327564"/>
            <a:ext cx="10382596" cy="4114800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3200" dirty="0" smtClean="0"/>
              <a:t>ADFC</a:t>
            </a:r>
            <a:endParaRPr lang="de-DE" sz="32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3200" dirty="0" smtClean="0"/>
              <a:t>BUND</a:t>
            </a:r>
            <a:endParaRPr lang="de-DE" sz="32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3200" dirty="0" smtClean="0"/>
              <a:t>Pro </a:t>
            </a:r>
            <a:r>
              <a:rPr lang="de-DE" sz="3200" dirty="0"/>
              <a:t>Bahn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3200" dirty="0" smtClean="0"/>
              <a:t>VCD</a:t>
            </a:r>
            <a:endParaRPr lang="de-DE" sz="32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3200" dirty="0" smtClean="0"/>
              <a:t>Critical </a:t>
            </a:r>
            <a:r>
              <a:rPr lang="de-DE" sz="3200" dirty="0" err="1"/>
              <a:t>Mass</a:t>
            </a:r>
            <a:r>
              <a:rPr lang="de-DE" sz="3200" dirty="0"/>
              <a:t> Wuppertal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2472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64132"/>
          </a:xfrm>
        </p:spPr>
        <p:txBody>
          <a:bodyPr>
            <a:noAutofit/>
          </a:bodyPr>
          <a:lstStyle/>
          <a:p>
            <a:r>
              <a:rPr lang="de-DE" sz="4400" b="1" dirty="0" smtClean="0"/>
              <a:t>Lokale Gruppen und Organisationen</a:t>
            </a:r>
            <a:endParaRPr lang="de-DE" sz="44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81149" y="2327564"/>
            <a:ext cx="10382596" cy="4114800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3200" dirty="0" smtClean="0"/>
              <a:t>Aufbruch </a:t>
            </a:r>
            <a:r>
              <a:rPr lang="de-DE" sz="3200" dirty="0"/>
              <a:t>am </a:t>
            </a:r>
            <a:r>
              <a:rPr lang="de-DE" sz="3200" dirty="0" err="1"/>
              <a:t>Arrenberg</a:t>
            </a:r>
            <a:endParaRPr lang="de-DE" sz="32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3200" dirty="0" smtClean="0"/>
              <a:t>Barmer </a:t>
            </a:r>
            <a:r>
              <a:rPr lang="de-DE" sz="3200" dirty="0"/>
              <a:t>Bergbahn e.V.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3200" dirty="0" smtClean="0"/>
              <a:t>Bündnis </a:t>
            </a:r>
            <a:r>
              <a:rPr lang="de-DE" sz="3200" dirty="0"/>
              <a:t>Unsere Stadtwerke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3200" dirty="0" smtClean="0"/>
              <a:t>Bürgerbahnhof </a:t>
            </a:r>
            <a:r>
              <a:rPr lang="de-DE" sz="3200" dirty="0" err="1"/>
              <a:t>Vohwinkel</a:t>
            </a:r>
            <a:endParaRPr lang="de-DE" sz="32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3200" dirty="0" smtClean="0"/>
              <a:t>Bürgerbus </a:t>
            </a:r>
            <a:r>
              <a:rPr lang="de-DE" sz="3200" dirty="0"/>
              <a:t>Cronenberg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3200" dirty="0" smtClean="0"/>
              <a:t>Bürgerbus </a:t>
            </a:r>
            <a:r>
              <a:rPr lang="de-DE" sz="3200" dirty="0"/>
              <a:t>Ronsdorf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3200" dirty="0" smtClean="0"/>
              <a:t>Bürgervereins </a:t>
            </a:r>
            <a:r>
              <a:rPr lang="de-DE" sz="3200" dirty="0" err="1"/>
              <a:t>Eckbusch</a:t>
            </a: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517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64132"/>
          </a:xfrm>
        </p:spPr>
        <p:txBody>
          <a:bodyPr>
            <a:noAutofit/>
          </a:bodyPr>
          <a:lstStyle/>
          <a:p>
            <a:r>
              <a:rPr lang="de-DE" sz="4400" b="1" dirty="0" smtClean="0"/>
              <a:t>Lokale Gruppen und Organisationen</a:t>
            </a:r>
            <a:endParaRPr lang="de-DE" sz="44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81149" y="2327564"/>
            <a:ext cx="10382596" cy="4114800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3200" dirty="0" smtClean="0"/>
              <a:t>Der </a:t>
            </a:r>
            <a:r>
              <a:rPr lang="de-DE" sz="3200" dirty="0"/>
              <a:t>grüne Weg e.V.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3200" dirty="0" smtClean="0"/>
              <a:t>döpps105</a:t>
            </a:r>
            <a:endParaRPr lang="de-DE" sz="32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3200" dirty="0" smtClean="0"/>
              <a:t>IG </a:t>
            </a:r>
            <a:r>
              <a:rPr lang="de-DE" sz="3200" dirty="0"/>
              <a:t>Fahrradstadt Wuppertal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3200" dirty="0" smtClean="0"/>
              <a:t>Kompetenznetz </a:t>
            </a:r>
            <a:r>
              <a:rPr lang="de-DE" sz="3200" dirty="0"/>
              <a:t>Bürgerhaushalt Wuppertal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3200" dirty="0" err="1" smtClean="0"/>
              <a:t>Mirker</a:t>
            </a:r>
            <a:r>
              <a:rPr lang="de-DE" sz="3200" dirty="0" smtClean="0"/>
              <a:t> </a:t>
            </a:r>
            <a:r>
              <a:rPr lang="de-DE" sz="3200" dirty="0" err="1"/>
              <a:t>Schrauba</a:t>
            </a:r>
            <a:endParaRPr lang="de-DE" sz="32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3200" dirty="0" smtClean="0"/>
              <a:t>Neue </a:t>
            </a:r>
            <a:r>
              <a:rPr lang="de-DE" sz="3200" dirty="0"/>
              <a:t>Ufer Wuppertal e.V.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3200" dirty="0" err="1" smtClean="0"/>
              <a:t>Opendatal</a:t>
            </a: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0455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64132"/>
          </a:xfrm>
        </p:spPr>
        <p:txBody>
          <a:bodyPr>
            <a:noAutofit/>
          </a:bodyPr>
          <a:lstStyle/>
          <a:p>
            <a:r>
              <a:rPr lang="de-DE" sz="4400" b="1" dirty="0" smtClean="0"/>
              <a:t>Lokale Gruppen und Organisationen</a:t>
            </a:r>
            <a:endParaRPr lang="de-DE" sz="44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81149" y="2327564"/>
            <a:ext cx="10382596" cy="4114800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3200" dirty="0" smtClean="0"/>
              <a:t>PRO-Seilbahn-Wuppertal </a:t>
            </a:r>
            <a:r>
              <a:rPr lang="de-DE" sz="3200" dirty="0"/>
              <a:t>e.V.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3200" dirty="0" err="1" smtClean="0"/>
              <a:t>Radup</a:t>
            </a:r>
            <a:r>
              <a:rPr lang="de-DE" sz="3200" dirty="0"/>
              <a:t>! Wuppertal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3200" dirty="0" smtClean="0"/>
              <a:t>Seilbahnfreies </a:t>
            </a:r>
            <a:r>
              <a:rPr lang="de-DE" sz="3200" dirty="0"/>
              <a:t>Wuppertal e.V.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3200" dirty="0" smtClean="0"/>
              <a:t>Stiftung Regionale Verkehrsgeschichte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3200" dirty="0" err="1" smtClean="0"/>
              <a:t>UtopiastadtRad</a:t>
            </a:r>
            <a:endParaRPr lang="de-DE" sz="32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3200" dirty="0" smtClean="0"/>
              <a:t>W-emobil-100</a:t>
            </a:r>
            <a:endParaRPr lang="de-DE" sz="32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3200" dirty="0" smtClean="0"/>
              <a:t>Wuppertalbewegung</a:t>
            </a: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2258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65" y="236245"/>
            <a:ext cx="6525490" cy="64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84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64132"/>
          </a:xfrm>
        </p:spPr>
        <p:txBody>
          <a:bodyPr>
            <a:noAutofit/>
          </a:bodyPr>
          <a:lstStyle/>
          <a:p>
            <a:r>
              <a:rPr lang="de-DE" sz="4400" b="1" dirty="0" smtClean="0"/>
              <a:t>Blogs</a:t>
            </a:r>
            <a:endParaRPr lang="de-DE" sz="44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81149" y="2327564"/>
            <a:ext cx="10382596" cy="4114800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3200" dirty="0" smtClean="0"/>
              <a:t>Westrad.de von </a:t>
            </a:r>
            <a:r>
              <a:rPr lang="de-DE" sz="3200" dirty="0"/>
              <a:t>Michael </a:t>
            </a:r>
            <a:r>
              <a:rPr lang="de-DE" sz="3200" dirty="0" err="1"/>
              <a:t>Greiling</a:t>
            </a:r>
            <a:endParaRPr lang="de-DE" sz="32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3200" dirty="0" smtClean="0"/>
              <a:t>Talradler.de von Christoph </a:t>
            </a:r>
            <a:r>
              <a:rPr lang="de-DE" sz="3200" dirty="0"/>
              <a:t>Grothe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7833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64132"/>
          </a:xfrm>
        </p:spPr>
        <p:txBody>
          <a:bodyPr/>
          <a:lstStyle/>
          <a:p>
            <a:r>
              <a:rPr lang="de-DE" dirty="0" smtClean="0"/>
              <a:t>Handlungsfelder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81149" y="2327564"/>
            <a:ext cx="10382596" cy="3524596"/>
          </a:xfrm>
        </p:spPr>
        <p:txBody>
          <a:bodyPr>
            <a:normAutofit fontScale="925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4000" dirty="0"/>
              <a:t>Beteiligung an Verkehrspolitik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4000" dirty="0"/>
              <a:t>Beteiligung an Verkehrsplanung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4000" dirty="0"/>
              <a:t>Interessenvertretung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4000" dirty="0"/>
              <a:t>Entwicklung und Betrieb von Verkehrsinfrastruktur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4000" dirty="0"/>
              <a:t>Serviceleistungen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98574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/>
          <p:nvPr/>
        </p:nvPicPr>
        <p:blipFill rotWithShape="1">
          <a:blip r:embed="rId3" cstate="print"/>
          <a:srcRect l="17361" t="13431" r="16501" b="28267"/>
          <a:stretch/>
        </p:blipFill>
        <p:spPr bwMode="auto">
          <a:xfrm>
            <a:off x="1205345" y="897775"/>
            <a:ext cx="9559637" cy="51538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696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64132"/>
          </a:xfrm>
        </p:spPr>
        <p:txBody>
          <a:bodyPr/>
          <a:lstStyle/>
          <a:p>
            <a:r>
              <a:rPr lang="de-DE" dirty="0" smtClean="0"/>
              <a:t>Vielen Dank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81149" y="2327564"/>
            <a:ext cx="10382596" cy="3524596"/>
          </a:xfrm>
        </p:spPr>
        <p:txBody>
          <a:bodyPr>
            <a:normAutofit/>
          </a:bodyPr>
          <a:lstStyle/>
          <a:p>
            <a:pPr lvl="0" algn="l"/>
            <a:r>
              <a:rPr lang="de-DE" sz="4000" dirty="0" smtClean="0"/>
              <a:t>Dieter Hofmann</a:t>
            </a:r>
          </a:p>
          <a:p>
            <a:pPr lvl="0" algn="l"/>
            <a:r>
              <a:rPr lang="de-DE" sz="4000" dirty="0" smtClean="0"/>
              <a:t>Bündnis Unser Stadtwerke</a:t>
            </a:r>
          </a:p>
          <a:p>
            <a:pPr lvl="0" algn="l"/>
            <a:r>
              <a:rPr lang="de-DE" sz="4000" dirty="0" smtClean="0">
                <a:hlinkClick r:id="rId3"/>
              </a:rPr>
              <a:t>www.unsere-wsw.de</a:t>
            </a:r>
            <a:endParaRPr lang="de-DE" sz="4000" dirty="0" smtClean="0"/>
          </a:p>
          <a:p>
            <a:pPr lvl="0" algn="l"/>
            <a:r>
              <a:rPr lang="de-DE" sz="4000" smtClean="0"/>
              <a:t>Email </a:t>
            </a:r>
            <a:r>
              <a:rPr lang="de-DE" sz="4000" smtClean="0">
                <a:hlinkClick r:id="rId4"/>
              </a:rPr>
              <a:t>ideenwerkstatt-wuppertal@gmx.de</a:t>
            </a:r>
            <a:endParaRPr lang="de-DE" sz="4000" smtClean="0"/>
          </a:p>
          <a:p>
            <a:pPr lvl="0" algn="l"/>
            <a:endParaRPr lang="de-DE" sz="4000" dirty="0" smtClean="0"/>
          </a:p>
          <a:p>
            <a:pPr lvl="0" algn="l"/>
            <a:endParaRPr lang="de-DE" sz="40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930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72" y="324196"/>
            <a:ext cx="9078620" cy="605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4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645" y="294576"/>
            <a:ext cx="6026726" cy="63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7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 rotWithShape="1">
          <a:blip r:embed="rId3"/>
          <a:srcRect l="3141" t="31135" r="41799" b="16057"/>
          <a:stretch/>
        </p:blipFill>
        <p:spPr bwMode="auto">
          <a:xfrm>
            <a:off x="182881" y="199505"/>
            <a:ext cx="11887200" cy="640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750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 rotWithShape="1">
          <a:blip r:embed="rId3"/>
          <a:srcRect l="31085" t="17399" r="31713" b="35287"/>
          <a:stretch/>
        </p:blipFill>
        <p:spPr bwMode="auto">
          <a:xfrm>
            <a:off x="1745673" y="407324"/>
            <a:ext cx="8204662" cy="58355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887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70" y="523702"/>
            <a:ext cx="10260312" cy="577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53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1" y="1039091"/>
            <a:ext cx="11020302" cy="482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15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Breitbild</PresentationFormat>
  <Paragraphs>86</Paragraphs>
  <Slides>33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</vt:lpstr>
      <vt:lpstr>Wer macht was in Wuppertals Zivilgesellschaft für eine zukunftsfähige Mobilität?</vt:lpstr>
      <vt:lpstr>Agenda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Handlungsfelder</vt:lpstr>
      <vt:lpstr>Bundesweite Organisationen mit lokalen oder regionalen Gruppen </vt:lpstr>
      <vt:lpstr>Lokale Gruppen und Organisationen</vt:lpstr>
      <vt:lpstr>Lokale Gruppen und Organisationen</vt:lpstr>
      <vt:lpstr>Lokale Gruppen und Organisationen</vt:lpstr>
      <vt:lpstr>Blogs</vt:lpstr>
      <vt:lpstr>Handlungsfelder</vt:lpstr>
      <vt:lpstr>PowerPoint-Präsentation</vt:lpstr>
      <vt:lpstr>Vielen Dank</vt:lpstr>
    </vt:vector>
  </TitlesOfParts>
  <Company>innotec Marketing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Dieter Hofmann</dc:creator>
  <cp:lastModifiedBy>Dieter Hofmann</cp:lastModifiedBy>
  <cp:revision>26</cp:revision>
  <dcterms:created xsi:type="dcterms:W3CDTF">2016-04-25T15:42:36Z</dcterms:created>
  <dcterms:modified xsi:type="dcterms:W3CDTF">2016-04-28T11:52:20Z</dcterms:modified>
</cp:coreProperties>
</file>